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9000000" cx="6840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35">
          <p15:clr>
            <a:srgbClr val="747775"/>
          </p15:clr>
        </p15:guide>
        <p15:guide id="2" pos="21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35" orient="horz"/>
        <p:guide pos="21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1fc59d499_0_180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1fc59d49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1ffa2e12b_0_4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1ffa2e1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1ffa2e12b_0_215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1ffa2e12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1ffa2e12b_0_18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1ffa2e1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1ffa2e12b_0_50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1ffa2e1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1ffa2e12b_0_69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1ffa2e1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1ffa2e12b_0_89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1ffa2e12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1ffa2e12b_0_124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1ffa2e12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1ffa2e12b_0_133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1ffa2e12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1ffa2e12b_0_145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91ffa2e1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91fc59d499_0_32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91fc59d49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1ffa2e12b_0_156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1ffa2e12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1ffa2e12b_0_169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1ffa2e12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1ffa2e12b_0_191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1ffa2e12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1ffa2e12b_0_202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1ffa2e12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1fc59d499_0_5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1fc59d49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1fc59d499_0_56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1fc59d49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1fc59d499_0_83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1fc59d49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1fc59d499_0_101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1fc59d49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1fc59d499_0_127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1fc59d49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1fc59d499_0_141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1fc59d49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1fc59d499_0_162:notes"/>
          <p:cNvSpPr/>
          <p:nvPr>
            <p:ph idx="2" type="sldImg"/>
          </p:nvPr>
        </p:nvSpPr>
        <p:spPr>
          <a:xfrm>
            <a:off x="2126284" y="685800"/>
            <a:ext cx="260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1fc59d49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33168" y="1302843"/>
            <a:ext cx="6373800" cy="35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3161" y="4959099"/>
            <a:ext cx="6373800" cy="13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33161" y="1935477"/>
            <a:ext cx="6373800" cy="3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33161" y="5515704"/>
            <a:ext cx="63738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3161" y="3763517"/>
            <a:ext cx="6373800" cy="14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33161" y="778696"/>
            <a:ext cx="63738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3161" y="2016579"/>
            <a:ext cx="6373800" cy="59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33161" y="778696"/>
            <a:ext cx="63738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33161" y="2016579"/>
            <a:ext cx="2992200" cy="59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3614787" y="2016579"/>
            <a:ext cx="2992200" cy="59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33161" y="778696"/>
            <a:ext cx="63738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33161" y="972178"/>
            <a:ext cx="2100600" cy="13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33161" y="2431496"/>
            <a:ext cx="2100600" cy="55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66722" y="787664"/>
            <a:ext cx="4763400" cy="7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0000" y="-219"/>
            <a:ext cx="3420000" cy="900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98602" y="2157787"/>
            <a:ext cx="30258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98602" y="4904768"/>
            <a:ext cx="3025800" cy="21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3694902" y="1266973"/>
            <a:ext cx="2870100" cy="64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33161" y="7402581"/>
            <a:ext cx="4487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33161" y="778696"/>
            <a:ext cx="6373800" cy="1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33161" y="2016579"/>
            <a:ext cx="6373800" cy="5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337665" y="8159609"/>
            <a:ext cx="4104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9.jpg"/><Relationship Id="rId5" Type="http://schemas.openxmlformats.org/officeDocument/2006/relationships/image" Target="../media/image4.jpg"/><Relationship Id="rId6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hyperlink" Target="https://drive.google.com/file/d/1VVyxNGRTokU7hu1fRY8BAQJDJedXniY6/view?pli=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1VVyxNGRTokU7hu1fRY8BAQJDJedXniY6/view?pli=1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rbPEm6cc8btd_Z3NM6XFKVX5i8CQAOE7/view?usp=share_link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play.google.com/store/apps/details?id=bevylabs.buddhika.pythonsinhala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play.google.com/store/apps/details?id=bevylabs.buddhika.pythonsinhala" TargetMode="External"/><Relationship Id="rId4" Type="http://schemas.openxmlformats.org/officeDocument/2006/relationships/hyperlink" Target="http://play.google.com/store/apps/details?id=bevylabs.buddhika.pythonsinhala" TargetMode="External"/><Relationship Id="rId5" Type="http://schemas.openxmlformats.org/officeDocument/2006/relationships/hyperlink" Target="http://play.google.com/store/apps/details?id=bevylabs.buddhika.pythonsinhala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ay.google.com/store/apps/details?id=cash.fawry&amp;hl=en_CA&amp;gl=US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50.jpg"/><Relationship Id="rId6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50.jpg"/><Relationship Id="rId6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hyperlink" Target="https://drive.google.com/file/d/1F7MtP15oF47muaBofEm7bvB4QmtN1UQv/view?usp=share_link" TargetMode="External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QFEUU23SFdE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3.png"/><Relationship Id="rId7" Type="http://schemas.openxmlformats.org/officeDocument/2006/relationships/hyperlink" Target="https://github.com/praneethpj/Flutter_Video_Consultant_App_FrontEn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reviews.customer.envatousercontent.com/h264-video-previews/fb9d95fa-15b7-4284-90dc-8faf37aa3811/41998304.mp4" TargetMode="External"/><Relationship Id="rId4" Type="http://schemas.openxmlformats.org/officeDocument/2006/relationships/hyperlink" Target="https://codecanyon.net/item/tiny-file-locker-flutter/41998304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hyperlink" Target="http://savenndra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hyperlink" Target="https://play.google.com/store/apps/details?id=basic.praneethpj.app&amp;hl=en_CA&amp;gl=US" TargetMode="External"/><Relationship Id="rId6" Type="http://schemas.openxmlformats.org/officeDocument/2006/relationships/hyperlink" Target="https://github.com/praneethpj/Android-Paint-App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lay.google.com/store/apps/details?id=com.praneeth.pj.pranksound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5" y="4275601"/>
            <a:ext cx="4174349" cy="3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725" y="713088"/>
            <a:ext cx="3946101" cy="26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903600" y="3343800"/>
            <a:ext cx="57198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00"/>
              <a:t>Project </a:t>
            </a:r>
            <a:r>
              <a:rPr b="1" lang="en" sz="4900"/>
              <a:t>Portfolio</a:t>
            </a:r>
            <a:endParaRPr b="1" sz="4900"/>
          </a:p>
        </p:txBody>
      </p:sp>
      <p:sp>
        <p:nvSpPr>
          <p:cNvPr id="57" name="Google Shape;57;p13"/>
          <p:cNvSpPr txBox="1"/>
          <p:nvPr/>
        </p:nvSpPr>
        <p:spPr>
          <a:xfrm>
            <a:off x="235925" y="7739025"/>
            <a:ext cx="52614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H.M.P.Praneeth.J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Bsc.Industrial Information Technology</a:t>
            </a:r>
            <a:endParaRPr sz="17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975" y="4275600"/>
            <a:ext cx="2061900" cy="154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975" y="5935700"/>
            <a:ext cx="2061901" cy="367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371850" y="262200"/>
            <a:ext cx="4970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iModules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2020/2022</a:t>
            </a:r>
            <a:endParaRPr b="1"/>
          </a:p>
        </p:txBody>
      </p:sp>
      <p:cxnSp>
        <p:nvCxnSpPr>
          <p:cNvPr id="181" name="Google Shape;181;p22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2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83" name="Google Shape;183;p22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Java 8, J2EE, JSP,Spring boot, Loggers, AWS, SQL, Oracle db</a:t>
            </a:r>
            <a:endParaRPr sz="1100"/>
          </a:p>
        </p:txBody>
      </p:sp>
      <p:sp>
        <p:nvSpPr>
          <p:cNvPr id="184" name="Google Shape;184;p22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</a:t>
            </a:r>
            <a:r>
              <a:rPr b="1" lang="en" sz="1100"/>
              <a:t> </a:t>
            </a:r>
            <a:r>
              <a:rPr lang="en" sz="1100">
                <a:solidFill>
                  <a:schemeClr val="dk1"/>
                </a:solidFill>
              </a:rPr>
              <a:t>Financial reconciliation and Dispute module</a:t>
            </a:r>
            <a:endParaRPr sz="1100"/>
          </a:p>
        </p:txBody>
      </p:sp>
      <p:sp>
        <p:nvSpPr>
          <p:cNvPr id="185" name="Google Shape;185;p22"/>
          <p:cNvSpPr txBox="1"/>
          <p:nvPr/>
        </p:nvSpPr>
        <p:spPr>
          <a:xfrm>
            <a:off x="98370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Software Engineer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&gt;Modify existing settlement modules according to the customer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Requirements.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&gt;Modify the modules according to Visa and mastercard mandates.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&gt;Provide customer support for new module implementation and documentation, 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well as review customer issue tickets and provide solutions.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75" y="5403725"/>
            <a:ext cx="2863850" cy="36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72" y="3478275"/>
            <a:ext cx="5062400" cy="18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/>
          <p:nvPr/>
        </p:nvSpPr>
        <p:spPr>
          <a:xfrm>
            <a:off x="448050" y="3077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5"/>
              </a:rPr>
              <a:t>To view the projects handover documentations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371850" y="262200"/>
            <a:ext cx="4970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Apigateway 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2019</a:t>
            </a:r>
            <a:endParaRPr b="1"/>
          </a:p>
        </p:txBody>
      </p:sp>
      <p:cxnSp>
        <p:nvCxnSpPr>
          <p:cNvPr id="195" name="Google Shape;195;p23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3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97" name="Google Shape;197;p23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Java 8, Spring boot,  SQL, Junit, Mockito</a:t>
            </a:r>
            <a:endParaRPr sz="1100"/>
          </a:p>
        </p:txBody>
      </p:sp>
      <p:sp>
        <p:nvSpPr>
          <p:cNvPr id="198" name="Google Shape;198;p23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 Business to Business application for api management</a:t>
            </a:r>
            <a:endParaRPr sz="1100"/>
          </a:p>
        </p:txBody>
      </p:sp>
      <p:sp>
        <p:nvSpPr>
          <p:cNvPr id="199" name="Google Shape;199;p23"/>
          <p:cNvSpPr txBox="1"/>
          <p:nvPr/>
        </p:nvSpPr>
        <p:spPr>
          <a:xfrm>
            <a:off x="371850" y="13617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Internal </a:t>
            </a:r>
            <a:r>
              <a:rPr lang="en" sz="1100"/>
              <a:t>Software Engineer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&gt;Bug fixing.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&gt;Customer support.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&gt;Migrate Carbon XML modules to Spring boot.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&gt;Testing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0" name="Google Shape;200;p23"/>
          <p:cNvSpPr txBox="1"/>
          <p:nvPr/>
        </p:nvSpPr>
        <p:spPr>
          <a:xfrm>
            <a:off x="371850" y="308897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projects handover documentations</a:t>
            </a:r>
            <a:endParaRPr sz="11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0" y="3587350"/>
            <a:ext cx="6535200" cy="43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/>
        </p:nvSpPr>
        <p:spPr>
          <a:xfrm>
            <a:off x="371850" y="262200"/>
            <a:ext cx="4970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Voice control 3D Game 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2019</a:t>
            </a:r>
            <a:endParaRPr b="1"/>
          </a:p>
        </p:txBody>
      </p:sp>
      <p:cxnSp>
        <p:nvCxnSpPr>
          <p:cNvPr id="208" name="Google Shape;208;p24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4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210" name="Google Shape;210;p24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Unity 3D, C#, Android</a:t>
            </a:r>
            <a:endParaRPr sz="1100"/>
          </a:p>
        </p:txBody>
      </p:sp>
      <p:sp>
        <p:nvSpPr>
          <p:cNvPr id="211" name="Google Shape;211;p24"/>
          <p:cNvSpPr txBox="1"/>
          <p:nvPr/>
        </p:nvSpPr>
        <p:spPr>
          <a:xfrm>
            <a:off x="371850" y="1056900"/>
            <a:ext cx="58563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 </a:t>
            </a:r>
            <a:r>
              <a:rPr lang="en" sz="1100"/>
              <a:t>This is my final year research that proved that interaction with game characters is possible through voice.</a:t>
            </a:r>
            <a:endParaRPr sz="1100"/>
          </a:p>
        </p:txBody>
      </p:sp>
      <p:sp>
        <p:nvSpPr>
          <p:cNvPr id="212" name="Google Shape;212;p24"/>
          <p:cNvSpPr txBox="1"/>
          <p:nvPr/>
        </p:nvSpPr>
        <p:spPr>
          <a:xfrm>
            <a:off x="371850" y="1552800"/>
            <a:ext cx="58563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Researcher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&gt;Research on available researches and applications.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 3D game.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&gt;Proofs of how to interact game character using voice.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&gt;Write research thesis.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&gt;Present to the research panel.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13" name="Google Shape;213;p24"/>
          <p:cNvSpPr txBox="1"/>
          <p:nvPr/>
        </p:nvSpPr>
        <p:spPr>
          <a:xfrm>
            <a:off x="371850" y="308897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demo</a:t>
            </a:r>
            <a:endParaRPr sz="11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26425"/>
            <a:ext cx="6135899" cy="293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685749"/>
            <a:ext cx="4970401" cy="221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371850" y="262200"/>
            <a:ext cx="4970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ENode web app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2020</a:t>
            </a:r>
            <a:endParaRPr b="1"/>
          </a:p>
        </p:txBody>
      </p:sp>
      <p:cxnSp>
        <p:nvCxnSpPr>
          <p:cNvPr id="222" name="Google Shape;222;p25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5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224" name="Google Shape;224;p25"/>
          <p:cNvSpPr txBox="1"/>
          <p:nvPr/>
        </p:nvSpPr>
        <p:spPr>
          <a:xfrm>
            <a:off x="1832475" y="751600"/>
            <a:ext cx="5148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Java, Spring Boot, React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Js, Redux tool kit, Mongo DB, Design patterns, JUnit 5, Logger, and MySQL.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5" name="Google Shape;225;p25"/>
          <p:cNvSpPr txBox="1"/>
          <p:nvPr/>
        </p:nvSpPr>
        <p:spPr>
          <a:xfrm>
            <a:off x="371850" y="12162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 </a:t>
            </a:r>
            <a:r>
              <a:rPr lang="en" sz="1100"/>
              <a:t>Develop a B2B Stream Education platform for remote learners.</a:t>
            </a:r>
            <a:endParaRPr sz="1100"/>
          </a:p>
        </p:txBody>
      </p:sp>
      <p:sp>
        <p:nvSpPr>
          <p:cNvPr id="226" name="Google Shape;226;p25"/>
          <p:cNvSpPr txBox="1"/>
          <p:nvPr/>
        </p:nvSpPr>
        <p:spPr>
          <a:xfrm>
            <a:off x="371850" y="1680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Junior Software Engineer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&gt;Develop Frontend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 a B2B Stream Education platform for remote learners.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 a Spring Boot microservice for notifications, utilizing AWS SNS and SQS.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&gt;Create an AWS Lambda function to support MailChimp using Python.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&gt;Test modules using JUnit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0" y="4533700"/>
            <a:ext cx="6535200" cy="225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939743"/>
            <a:ext cx="3233253" cy="190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Android</a:t>
            </a:r>
            <a:r>
              <a:rPr b="1" lang="en"/>
              <a:t>,</a:t>
            </a:r>
            <a:r>
              <a:rPr lang="en"/>
              <a:t>Android Studio, Java, HTML, Bootstrap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2018</a:t>
            </a:r>
            <a:endParaRPr b="1"/>
          </a:p>
        </p:txBody>
      </p:sp>
      <p:cxnSp>
        <p:nvCxnSpPr>
          <p:cNvPr id="235" name="Google Shape;235;p26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6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237" name="Google Shape;237;p26"/>
          <p:cNvSpPr txBox="1"/>
          <p:nvPr/>
        </p:nvSpPr>
        <p:spPr>
          <a:xfrm>
            <a:off x="1832475" y="751600"/>
            <a:ext cx="5148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Android Studio, Java, HTML, Bootstrap</a:t>
            </a:r>
            <a:endParaRPr sz="1100"/>
          </a:p>
        </p:txBody>
      </p:sp>
      <p:sp>
        <p:nvSpPr>
          <p:cNvPr id="238" name="Google Shape;238;p26"/>
          <p:cNvSpPr txBox="1"/>
          <p:nvPr/>
        </p:nvSpPr>
        <p:spPr>
          <a:xfrm>
            <a:off x="448050" y="1216200"/>
            <a:ext cx="58563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 </a:t>
            </a:r>
            <a:r>
              <a:rPr lang="en" sz="1100"/>
              <a:t>An android application that helps people to startup with programming. It has over 5000 downloads through the Google Playstore.</a:t>
            </a:r>
            <a:endParaRPr sz="1100"/>
          </a:p>
        </p:txBody>
      </p:sp>
      <p:sp>
        <p:nvSpPr>
          <p:cNvPr id="239" name="Google Shape;239;p26"/>
          <p:cNvSpPr txBox="1"/>
          <p:nvPr/>
        </p:nvSpPr>
        <p:spPr>
          <a:xfrm>
            <a:off x="448050" y="1680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Team Member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&gt;Connect android app with webview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0" name="Google Shape;240;p26"/>
          <p:cNvSpPr txBox="1"/>
          <p:nvPr/>
        </p:nvSpPr>
        <p:spPr>
          <a:xfrm>
            <a:off x="371850" y="38459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app, Please click</a:t>
            </a:r>
            <a:endParaRPr sz="1100"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50" y="4500000"/>
            <a:ext cx="469582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775" y="4500000"/>
            <a:ext cx="1709124" cy="3038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“Amba Yaluwa” – The Concentration Device</a:t>
            </a:r>
            <a:endParaRPr/>
          </a:p>
        </p:txBody>
      </p:sp>
      <p:sp>
        <p:nvSpPr>
          <p:cNvPr id="248" name="Google Shape;248;p27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2018</a:t>
            </a:r>
            <a:endParaRPr b="1"/>
          </a:p>
        </p:txBody>
      </p:sp>
      <p:cxnSp>
        <p:nvCxnSpPr>
          <p:cNvPr id="249" name="Google Shape;249;p27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7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251" name="Google Shape;251;p27"/>
          <p:cNvSpPr txBox="1"/>
          <p:nvPr/>
        </p:nvSpPr>
        <p:spPr>
          <a:xfrm>
            <a:off x="1832475" y="751600"/>
            <a:ext cx="51489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Arduino,NodeMCU, C, Electronics</a:t>
            </a:r>
            <a:endParaRPr sz="1100"/>
          </a:p>
        </p:txBody>
      </p:sp>
      <p:sp>
        <p:nvSpPr>
          <p:cNvPr id="252" name="Google Shape;252;p27"/>
          <p:cNvSpPr txBox="1"/>
          <p:nvPr/>
        </p:nvSpPr>
        <p:spPr>
          <a:xfrm>
            <a:off x="409950" y="1102700"/>
            <a:ext cx="60729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</a:t>
            </a:r>
            <a:r>
              <a:rPr lang="en" sz="1100"/>
              <a:t>: A concentration device that based on psychology techniques (Color psychology, Pomodoro technique)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Awards</a:t>
            </a:r>
            <a:r>
              <a:rPr lang="en" sz="1100"/>
              <a:t>: 3rd Place (Bronze Medal) in Applied Science &amp; Technology, "Sahasak Nimeum" National Exhibition and Competition 2018 An Exhibition Organized by Sri Lanka Inventors Commission.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Merit Award </a:t>
            </a:r>
            <a:r>
              <a:rPr lang="en" sz="1100"/>
              <a:t>: National Best Quality ICT Awards (NBQSA) 2018 Organized by British Computer Society (BCS) - The Chartered Institute for IT.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Finalist IEEE SS12 MakerFair South Asian Exhibition and Competition 2018 An innovations exhibition Organized by IEEE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I learnt </a:t>
            </a:r>
            <a:r>
              <a:rPr lang="en" sz="1100"/>
              <a:t>: Believing the ideas, psychology techniques, prototyping, improving the version of an hardware project, 3D printing, working with interrupts in micro controllers.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3" name="Google Shape;253;p27"/>
          <p:cNvSpPr txBox="1"/>
          <p:nvPr/>
        </p:nvSpPr>
        <p:spPr>
          <a:xfrm>
            <a:off x="371850" y="38459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</a:t>
            </a:r>
            <a:r>
              <a:rPr b="1" lang="en" sz="1100" u="sng">
                <a:solidFill>
                  <a:schemeClr val="hlink"/>
                </a:solidFill>
                <a:hlinkClick r:id="rId4"/>
              </a:rPr>
              <a:t> </a:t>
            </a:r>
            <a:r>
              <a:rPr b="1" lang="en" sz="1100" u="sng">
                <a:solidFill>
                  <a:schemeClr val="hlink"/>
                </a:solidFill>
                <a:hlinkClick r:id="rId5"/>
              </a:rPr>
              <a:t>the app, Please click</a:t>
            </a:r>
            <a:endParaRPr sz="1100"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47274"/>
            <a:ext cx="6839999" cy="329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00" y="6646501"/>
            <a:ext cx="3276301" cy="2379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4325" y="6043750"/>
            <a:ext cx="3163700" cy="29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Bevy Labs Fly Bee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2018</a:t>
            </a:r>
            <a:endParaRPr b="1"/>
          </a:p>
        </p:txBody>
      </p:sp>
      <p:cxnSp>
        <p:nvCxnSpPr>
          <p:cNvPr id="263" name="Google Shape;263;p28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8"/>
          <p:cNvSpPr txBox="1"/>
          <p:nvPr/>
        </p:nvSpPr>
        <p:spPr>
          <a:xfrm>
            <a:off x="383550" y="908288"/>
            <a:ext cx="60729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﻿Used Technologies:</a:t>
            </a:r>
            <a:r>
              <a:rPr lang="en" sz="1100"/>
              <a:t> Linux kernel, Python, OpenCV, Processing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Description: </a:t>
            </a:r>
            <a:r>
              <a:rPr lang="en" sz="1100"/>
              <a:t>An autonomous drone that can fly using detecting lines.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I learnt : </a:t>
            </a:r>
            <a:r>
              <a:rPr lang="en" sz="1100"/>
              <a:t>Improved dedicated mindset for achieve goals. </a:t>
            </a:r>
            <a:r>
              <a:rPr lang="en" sz="1100"/>
              <a:t>improved team working skills,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Research on OpenCV and exists flying projects.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425" y="2127822"/>
            <a:ext cx="4743600" cy="392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2127825"/>
            <a:ext cx="2631275" cy="15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646500"/>
            <a:ext cx="3628075" cy="53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475" y="5697551"/>
            <a:ext cx="3012550" cy="37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Blacky</a:t>
            </a:r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2017</a:t>
            </a:r>
            <a:endParaRPr b="1"/>
          </a:p>
        </p:txBody>
      </p:sp>
      <p:cxnSp>
        <p:nvCxnSpPr>
          <p:cNvPr id="275" name="Google Shape;275;p29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29"/>
          <p:cNvSpPr txBox="1"/>
          <p:nvPr/>
        </p:nvSpPr>
        <p:spPr>
          <a:xfrm>
            <a:off x="383550" y="606900"/>
            <a:ext cx="60729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﻿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</a:t>
            </a:r>
            <a:r>
              <a:rPr lang="en" sz="1100"/>
              <a:t>: Arduino, heavy motor controlling, working with remote controllers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</a:t>
            </a:r>
            <a:r>
              <a:rPr lang="en" sz="1100"/>
              <a:t>: Battle robot that can push heavy weight and damage opponents.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I learnt </a:t>
            </a:r>
            <a:r>
              <a:rPr lang="en" sz="1100"/>
              <a:t>:Improved critical thinking, team work skills.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0" y="5932675"/>
            <a:ext cx="6535199" cy="303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0" y="1847125"/>
            <a:ext cx="6535201" cy="43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>
                <a:solidFill>
                  <a:schemeClr val="dk1"/>
                </a:solidFill>
              </a:rPr>
              <a:t>TeaCollect++</a:t>
            </a:r>
            <a:endParaRPr sz="1700"/>
          </a:p>
        </p:txBody>
      </p:sp>
      <p:sp>
        <p:nvSpPr>
          <p:cNvPr id="284" name="Google Shape;284;p30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2017</a:t>
            </a:r>
            <a:endParaRPr b="1"/>
          </a:p>
        </p:txBody>
      </p:sp>
      <p:cxnSp>
        <p:nvCxnSpPr>
          <p:cNvPr id="285" name="Google Shape;285;p30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0"/>
          <p:cNvSpPr txBox="1"/>
          <p:nvPr/>
        </p:nvSpPr>
        <p:spPr>
          <a:xfrm>
            <a:off x="383550" y="606900"/>
            <a:ext cx="60729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﻿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Used Technologies</a:t>
            </a:r>
            <a:r>
              <a:rPr lang="en" sz="1100"/>
              <a:t>: Php, MySQL, QR reader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Description</a:t>
            </a:r>
            <a:r>
              <a:rPr lang="en" sz="1100"/>
              <a:t>: New concept for tea collecting process in Sri lanka.This system provides various solutions for problems in manual tea collecting process.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Awards</a:t>
            </a:r>
            <a:r>
              <a:rPr lang="en" sz="1100"/>
              <a:t>: Finalist in SLTIOT(Sri lanka Telecome) Challenge 2017 / Finalist in iHack 2.0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20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What I learnt</a:t>
            </a:r>
            <a:r>
              <a:rPr lang="en" sz="1100"/>
              <a:t>: Field visits to gather requirements for different user roles, Improving Uls for better user experiences that relates to different user audiences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00" y="2406475"/>
            <a:ext cx="6535199" cy="316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27868"/>
            <a:ext cx="6535199" cy="2822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>
                <a:solidFill>
                  <a:schemeClr val="dk1"/>
                </a:solidFill>
              </a:rPr>
              <a:t>Robot SilverTips</a:t>
            </a:r>
            <a:endParaRPr sz="1700"/>
          </a:p>
        </p:txBody>
      </p:sp>
      <p:sp>
        <p:nvSpPr>
          <p:cNvPr id="294" name="Google Shape;294;p31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2016</a:t>
            </a:r>
            <a:endParaRPr b="1"/>
          </a:p>
        </p:txBody>
      </p:sp>
      <p:cxnSp>
        <p:nvCxnSpPr>
          <p:cNvPr id="295" name="Google Shape;295;p31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1"/>
          <p:cNvSpPr txBox="1"/>
          <p:nvPr/>
        </p:nvSpPr>
        <p:spPr>
          <a:xfrm>
            <a:off x="383550" y="606900"/>
            <a:ext cx="60729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﻿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Used Technologies</a:t>
            </a:r>
            <a:r>
              <a:rPr lang="en" sz="1100"/>
              <a:t>: Arduino, Sensors (Color, ultrasonic, IR)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Description</a:t>
            </a:r>
            <a:r>
              <a:rPr lang="en" sz="1100"/>
              <a:t>: This robot is designed for grab objects with color detection, line maze solving and going though the limited spaces.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What I learnt</a:t>
            </a:r>
            <a:r>
              <a:rPr lang="en" sz="1100"/>
              <a:t>: Working with sensors, improved problem solving knowledge, team work, learnt to convert ideas into codes, working with limited time schedules.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Awards</a:t>
            </a:r>
            <a:r>
              <a:rPr lang="en" sz="1100"/>
              <a:t>: 5th place of Xboticx 2016 A task based Robotics Competition organized by Faculty of Engineering, University of Ruhuna.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59100"/>
            <a:ext cx="6535202" cy="500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Fawry App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2023</a:t>
            </a:r>
            <a:endParaRPr b="1"/>
          </a:p>
        </p:txBody>
      </p:sp>
      <p:cxnSp>
        <p:nvCxnSpPr>
          <p:cNvPr id="66" name="Google Shape;66;p14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4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68" name="Google Shape;68;p14"/>
          <p:cNvSpPr txBox="1"/>
          <p:nvPr/>
        </p:nvSpPr>
        <p:spPr>
          <a:xfrm>
            <a:off x="1832475" y="751600"/>
            <a:ext cx="4275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Flutter, Dart, Whatsapp API, BLoC, Rest API</a:t>
            </a:r>
            <a:endParaRPr sz="1100"/>
          </a:p>
        </p:txBody>
      </p:sp>
      <p:sp>
        <p:nvSpPr>
          <p:cNvPr id="69" name="Google Shape;69;p14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One of a financial app for managing personal account</a:t>
            </a:r>
            <a:endParaRPr sz="1100"/>
          </a:p>
        </p:txBody>
      </p:sp>
      <p:sp>
        <p:nvSpPr>
          <p:cNvPr id="70" name="Google Shape;70;p14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Flutter</a:t>
            </a:r>
            <a:r>
              <a:rPr lang="en" sz="1100"/>
              <a:t>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&gt;Design and implement the app's user interface and user experience.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&gt;Update the app according to user’s requirement.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&gt;Connect Backend APIs.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&gt;Test and debug the app to ensure optimal performance.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&gt;Continuously update and maintain the app to ensure the best user experience.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&gt;Present the currently developed modules to clients and supervisors.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91850" y="40862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App URL</a:t>
            </a:r>
            <a:r>
              <a:rPr b="1" lang="en" sz="1100"/>
              <a:t> :</a:t>
            </a:r>
            <a:r>
              <a:rPr b="1" lang="en" sz="1100"/>
              <a:t>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Click here to view the app</a:t>
            </a:r>
            <a:endParaRPr sz="11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82225"/>
            <a:ext cx="2067587" cy="436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387" y="4482225"/>
            <a:ext cx="2067587" cy="436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373" y="4482225"/>
            <a:ext cx="2067587" cy="4365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>
                <a:solidFill>
                  <a:schemeClr val="dk1"/>
                </a:solidFill>
              </a:rPr>
              <a:t>Maze-Solving Robot</a:t>
            </a:r>
            <a:endParaRPr sz="1700"/>
          </a:p>
        </p:txBody>
      </p:sp>
      <p:sp>
        <p:nvSpPr>
          <p:cNvPr id="303" name="Google Shape;303;p32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2016</a:t>
            </a:r>
            <a:endParaRPr b="1"/>
          </a:p>
        </p:txBody>
      </p:sp>
      <p:cxnSp>
        <p:nvCxnSpPr>
          <p:cNvPr id="304" name="Google Shape;304;p32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2"/>
          <p:cNvSpPr txBox="1"/>
          <p:nvPr/>
        </p:nvSpPr>
        <p:spPr>
          <a:xfrm>
            <a:off x="383550" y="782700"/>
            <a:ext cx="60729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Used Technologies</a:t>
            </a:r>
            <a:r>
              <a:rPr lang="en" sz="1100"/>
              <a:t>: Arduino, Sensors (Color, ultrasonic), Maze Solving algorithms </a:t>
            </a:r>
            <a:r>
              <a:rPr b="1" lang="en" sz="1100"/>
              <a:t>Description</a:t>
            </a:r>
            <a:r>
              <a:rPr lang="en" sz="1100"/>
              <a:t>: This robot is designed for grab objects with color detection, wall maze solving and going though the limited spaces.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What I learnt</a:t>
            </a:r>
            <a:r>
              <a:rPr lang="en" sz="1100"/>
              <a:t>: Working with sensors, improved problem solving knowledge, team work, learnt to convert ideas into codes, working with limited time schedules.</a:t>
            </a:r>
            <a:endParaRPr sz="1100"/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5" y="3220100"/>
            <a:ext cx="489585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975" y="2536550"/>
            <a:ext cx="1908501" cy="33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6087124"/>
            <a:ext cx="5755332" cy="276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 a resource person for workshops</a:t>
            </a:r>
            <a:endParaRPr sz="1700"/>
          </a:p>
        </p:txBody>
      </p:sp>
      <p:sp>
        <p:nvSpPr>
          <p:cNvPr id="314" name="Google Shape;314;p33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2016</a:t>
            </a:r>
            <a:endParaRPr b="1"/>
          </a:p>
        </p:txBody>
      </p:sp>
      <p:cxnSp>
        <p:nvCxnSpPr>
          <p:cNvPr id="315" name="Google Shape;315;p33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3"/>
          <p:cNvSpPr txBox="1"/>
          <p:nvPr/>
        </p:nvSpPr>
        <p:spPr>
          <a:xfrm>
            <a:off x="383550" y="782700"/>
            <a:ext cx="60729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conducted several workshops on preparing for robotics competitions and hosted some motivational sessions to inspire the students to achieve their goals. Additionally, we received a lot of positive feedback on our workshops</a:t>
            </a:r>
            <a:endParaRPr sz="1100"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0" y="4996900"/>
            <a:ext cx="4162048" cy="31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5" y="1951100"/>
            <a:ext cx="3916934" cy="29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375" y="1972350"/>
            <a:ext cx="3267600" cy="24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523" y="4775693"/>
            <a:ext cx="2059936" cy="366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 a resource person for workshops</a:t>
            </a:r>
            <a:endParaRPr sz="1700"/>
          </a:p>
        </p:txBody>
      </p:sp>
      <p:sp>
        <p:nvSpPr>
          <p:cNvPr id="326" name="Google Shape;326;p34"/>
          <p:cNvSpPr txBox="1"/>
          <p:nvPr/>
        </p:nvSpPr>
        <p:spPr>
          <a:xfrm>
            <a:off x="5441800" y="285600"/>
            <a:ext cx="12291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2016</a:t>
            </a:r>
            <a:endParaRPr b="1"/>
          </a:p>
        </p:txBody>
      </p:sp>
      <p:cxnSp>
        <p:nvCxnSpPr>
          <p:cNvPr id="327" name="Google Shape;327;p34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34"/>
          <p:cNvSpPr txBox="1"/>
          <p:nvPr/>
        </p:nvSpPr>
        <p:spPr>
          <a:xfrm>
            <a:off x="383550" y="782700"/>
            <a:ext cx="60729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We conducted several workshops on preparing for robotics competitions and hosted some motivational sessions to inspire the students to achieve their goals. Additionally, we received a lot of positive feedback on our workshops</a:t>
            </a:r>
            <a:endParaRPr sz="1100"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00" y="4996900"/>
            <a:ext cx="4162048" cy="312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5" y="1951100"/>
            <a:ext cx="3916934" cy="293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375" y="1972350"/>
            <a:ext cx="3267600" cy="245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6523" y="4775693"/>
            <a:ext cx="2059936" cy="366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/>
        </p:nvSpPr>
        <p:spPr>
          <a:xfrm>
            <a:off x="371850" y="262200"/>
            <a:ext cx="57456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Newspaper Articles</a:t>
            </a:r>
            <a:endParaRPr sz="1700"/>
          </a:p>
        </p:txBody>
      </p:sp>
      <p:cxnSp>
        <p:nvCxnSpPr>
          <p:cNvPr id="338" name="Google Shape;338;p35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9" name="Google Shape;3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100"/>
            <a:ext cx="6535201" cy="4974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62056"/>
            <a:ext cx="3714060" cy="2785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Ecommerce and Delivery App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2022</a:t>
            </a:r>
            <a:endParaRPr b="1"/>
          </a:p>
        </p:txBody>
      </p:sp>
      <p:cxnSp>
        <p:nvCxnSpPr>
          <p:cNvPr id="81" name="Google Shape;81;p15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83" name="Google Shape;83;p15"/>
          <p:cNvSpPr txBox="1"/>
          <p:nvPr/>
        </p:nvSpPr>
        <p:spPr>
          <a:xfrm>
            <a:off x="1832475" y="751600"/>
            <a:ext cx="4275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Flutter, Dart, Google Map, SDK, Azure SignalR, GetX, Rest API</a:t>
            </a:r>
            <a:endParaRPr sz="1100"/>
          </a:p>
        </p:txBody>
      </p:sp>
      <p:sp>
        <p:nvSpPr>
          <p:cNvPr id="84" name="Google Shape;84;p15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</a:t>
            </a:r>
            <a:r>
              <a:rPr b="1" lang="en" sz="1100"/>
              <a:t> : </a:t>
            </a:r>
            <a:r>
              <a:rPr lang="en" sz="1100"/>
              <a:t>An Unique Delivery Tracking and E-commerce System </a:t>
            </a:r>
            <a:endParaRPr sz="1100"/>
          </a:p>
        </p:txBody>
      </p:sp>
      <p:sp>
        <p:nvSpPr>
          <p:cNvPr id="85" name="Google Shape;85;p15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Full Stack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&gt;Research existing application techniques and technologies.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&gt;Design and implement the app's user interface and user experience.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&gt;Develop Backend APIs and deploy to Azure.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&gt;Implement features such as virtual try-on and real-time tracking.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&gt;Test and debug the app to ensure optimal performance.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&gt;Continuously update and maintain the app to ensure the best user experience.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&gt;Present the currently developed modules to clients and supervisors.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&gt;Documentations.</a:t>
            </a:r>
            <a:endParaRPr sz="11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75" y="4685025"/>
            <a:ext cx="2011025" cy="42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02" y="4685025"/>
            <a:ext cx="2089177" cy="42525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91850" y="40862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All Functions </a:t>
            </a:r>
            <a:r>
              <a:rPr b="1" lang="en" sz="1100"/>
              <a:t> : </a:t>
            </a:r>
            <a:r>
              <a:rPr b="1" lang="en" sz="1100" u="sng">
                <a:solidFill>
                  <a:schemeClr val="hlink"/>
                </a:solidFill>
                <a:hlinkClick r:id="rId5"/>
              </a:rPr>
              <a:t>Click here to view documentation</a:t>
            </a:r>
            <a:endParaRPr sz="1100"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5180" y="4678963"/>
            <a:ext cx="2030520" cy="42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371850" y="262200"/>
            <a:ext cx="4826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Video Scheduling App - Time to Talk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2022</a:t>
            </a:r>
            <a:endParaRPr b="1"/>
          </a:p>
        </p:txBody>
      </p:sp>
      <p:cxnSp>
        <p:nvCxnSpPr>
          <p:cNvPr id="96" name="Google Shape;96;p16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98" name="Google Shape;98;p16"/>
          <p:cNvSpPr txBox="1"/>
          <p:nvPr/>
        </p:nvSpPr>
        <p:spPr>
          <a:xfrm>
            <a:off x="1832475" y="751600"/>
            <a:ext cx="4275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Flutter, GetX, Web Socket, Google Maps, Agora, Firebase , and PayPal</a:t>
            </a:r>
            <a:endParaRPr sz="1100"/>
          </a:p>
        </p:txBody>
      </p:sp>
      <p:sp>
        <p:nvSpPr>
          <p:cNvPr id="99" name="Google Shape;99;p16"/>
          <p:cNvSpPr txBox="1"/>
          <p:nvPr/>
        </p:nvSpPr>
        <p:spPr>
          <a:xfrm>
            <a:off x="371850" y="12093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 video scheduling app for meeting premium professionals online.</a:t>
            </a:r>
            <a:endParaRPr sz="1100"/>
          </a:p>
        </p:txBody>
      </p:sp>
      <p:sp>
        <p:nvSpPr>
          <p:cNvPr id="100" name="Google Shape;100;p16"/>
          <p:cNvSpPr txBox="1"/>
          <p:nvPr/>
        </p:nvSpPr>
        <p:spPr>
          <a:xfrm>
            <a:off x="371850" y="1605275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Open source</a:t>
            </a:r>
            <a:r>
              <a:rPr lang="en" sz="1100"/>
              <a:t>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&gt;Research UI and UX.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&gt;Research existing application techniques and technologies.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&gt;Develop User interfaces and functions including user authentication, appointment scheduling, and video calls, professionals' availability, with call reminders for both users and professionals,professional profile search and the ability to transition a user profile into a professional profile.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&gt;Develop Backend APIs have been developed using Node.js. 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</a:t>
            </a:r>
            <a:r>
              <a:rPr lang="en" sz="1100">
                <a:solidFill>
                  <a:schemeClr val="dk1"/>
                </a:solidFill>
              </a:rPr>
              <a:t>Test and debug the app to ensure optimal performance.</a:t>
            </a:r>
            <a:endParaRPr sz="1100"/>
          </a:p>
        </p:txBody>
      </p:sp>
      <p:sp>
        <p:nvSpPr>
          <p:cNvPr id="101" name="Google Shape;101;p16"/>
          <p:cNvSpPr txBox="1"/>
          <p:nvPr/>
        </p:nvSpPr>
        <p:spPr>
          <a:xfrm>
            <a:off x="568050" y="37814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</a:t>
            </a:r>
            <a:r>
              <a:rPr b="1" lang="en" sz="1100"/>
              <a:t>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app Demo, click here.</a:t>
            </a:r>
            <a:endParaRPr sz="1100"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82225"/>
            <a:ext cx="1896006" cy="4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4644" y="4460550"/>
            <a:ext cx="1930713" cy="4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594" y="4460550"/>
            <a:ext cx="1898551" cy="4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587850" y="40862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All Functions  : </a:t>
            </a:r>
            <a:r>
              <a:rPr b="1" lang="en" sz="1100" u="sng">
                <a:solidFill>
                  <a:schemeClr val="hlink"/>
                </a:solidFill>
                <a:hlinkClick r:id="rId7"/>
              </a:rPr>
              <a:t>To view the app on GitHub, click here.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Android </a:t>
            </a:r>
            <a:r>
              <a:rPr lang="en"/>
              <a:t>File Locker</a:t>
            </a: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2022</a:t>
            </a:r>
            <a:endParaRPr b="1"/>
          </a:p>
        </p:txBody>
      </p:sp>
      <p:cxnSp>
        <p:nvCxnSpPr>
          <p:cNvPr id="112" name="Google Shape;112;p17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14" name="Google Shape;114;p17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Flutter, Dart core, Localization, Isolate, Material Sharedpreferences</a:t>
            </a:r>
            <a:endParaRPr sz="1100"/>
          </a:p>
        </p:txBody>
      </p:sp>
      <p:sp>
        <p:nvSpPr>
          <p:cNvPr id="115" name="Google Shape;115;p17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To lock users' files with multiple passcodes</a:t>
            </a:r>
            <a:endParaRPr sz="1100"/>
          </a:p>
        </p:txBody>
      </p:sp>
      <p:sp>
        <p:nvSpPr>
          <p:cNvPr id="116" name="Google Shape;116;p17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Flutter</a:t>
            </a:r>
            <a:r>
              <a:rPr lang="en" sz="1100"/>
              <a:t>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&gt;Research on Flutter concurrent execute tasks.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&gt;Study on  isolate and compute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&gt;Developed an app that support locked and unlocked there file with a preset password.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&gt;Create Documentation.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&gt;Released the App on </a:t>
            </a:r>
            <a:r>
              <a:rPr lang="en" sz="1100">
                <a:solidFill>
                  <a:schemeClr val="dk1"/>
                </a:solidFill>
              </a:rPr>
              <a:t>Codecanyon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&gt;Released the App on Google Play Store.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&gt;</a:t>
            </a:r>
            <a:r>
              <a:rPr lang="en" sz="1100">
                <a:solidFill>
                  <a:schemeClr val="dk1"/>
                </a:solidFill>
              </a:rPr>
              <a:t>Test and debug the app to ensure optimal performance.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&gt;Provide Customer Support.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87850" y="37925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</a:t>
            </a:r>
            <a:r>
              <a:rPr b="1" lang="en" sz="1100"/>
              <a:t>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app Demo, click here.</a:t>
            </a:r>
            <a:endParaRPr sz="1100"/>
          </a:p>
        </p:txBody>
      </p:sp>
      <p:sp>
        <p:nvSpPr>
          <p:cNvPr id="118" name="Google Shape;118;p17"/>
          <p:cNvSpPr txBox="1"/>
          <p:nvPr/>
        </p:nvSpPr>
        <p:spPr>
          <a:xfrm>
            <a:off x="587850" y="408622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All Functions  : </a:t>
            </a:r>
            <a:r>
              <a:rPr b="1" lang="en" sz="1100" u="sng">
                <a:solidFill>
                  <a:schemeClr val="hlink"/>
                </a:solidFill>
                <a:hlinkClick r:id="rId4"/>
              </a:rPr>
              <a:t>To view the app on Codecanyon, click here.</a:t>
            </a:r>
            <a:endParaRPr sz="11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82225"/>
            <a:ext cx="6535199" cy="3381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Savenndra Web site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2021</a:t>
            </a:r>
            <a:endParaRPr b="1"/>
          </a:p>
        </p:txBody>
      </p:sp>
      <p:cxnSp>
        <p:nvCxnSpPr>
          <p:cNvPr id="126" name="Google Shape;126;p18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8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28" name="Google Shape;128;p18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PHP, HTML, Css, javascript and JS Animations</a:t>
            </a:r>
            <a:endParaRPr sz="1100"/>
          </a:p>
        </p:txBody>
      </p:sp>
      <p:sp>
        <p:nvSpPr>
          <p:cNvPr id="129" name="Google Shape;129;p18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 simple website for the “Savenndra Resort”</a:t>
            </a:r>
            <a:endParaRPr sz="1100"/>
          </a:p>
        </p:txBody>
      </p:sp>
      <p:sp>
        <p:nvSpPr>
          <p:cNvPr id="130" name="Google Shape;130;p18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Web </a:t>
            </a:r>
            <a:r>
              <a:rPr lang="en" sz="1100"/>
              <a:t>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&gt;Research existing restaurant websites UI/UX.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&gt;Design the website.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&gt;Present the currently developed modules to clients.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89275"/>
            <a:ext cx="6535198" cy="270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45477"/>
            <a:ext cx="6535199" cy="243862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587850" y="2593275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 : </a:t>
            </a:r>
            <a:r>
              <a:rPr b="1" lang="en" sz="1100" u="sng">
                <a:solidFill>
                  <a:schemeClr val="hlink"/>
                </a:solidFill>
                <a:hlinkClick r:id="rId5"/>
              </a:rPr>
              <a:t>To view the Website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AzVehicle project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2021</a:t>
            </a:r>
            <a:endParaRPr b="1"/>
          </a:p>
        </p:txBody>
      </p:sp>
      <p:cxnSp>
        <p:nvCxnSpPr>
          <p:cNvPr id="140" name="Google Shape;140;p19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9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42" name="Google Shape;142;p19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Python, Beautiful Soap, PHP, Codeigniter,css, javascript</a:t>
            </a:r>
            <a:endParaRPr sz="1100"/>
          </a:p>
        </p:txBody>
      </p:sp>
      <p:sp>
        <p:nvSpPr>
          <p:cNvPr id="143" name="Google Shape;143;p19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</a:t>
            </a:r>
            <a:r>
              <a:rPr b="1" lang="en" sz="1100"/>
              <a:t> </a:t>
            </a:r>
            <a:r>
              <a:rPr lang="en" sz="1100"/>
              <a:t>Web scrap project to gain vehicle  informations </a:t>
            </a:r>
            <a:endParaRPr sz="1100"/>
          </a:p>
        </p:txBody>
      </p:sp>
      <p:sp>
        <p:nvSpPr>
          <p:cNvPr id="144" name="Google Shape;144;p19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Web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&gt;Research existing web scraping </a:t>
            </a:r>
            <a:r>
              <a:rPr lang="en" sz="1100">
                <a:solidFill>
                  <a:schemeClr val="dk1"/>
                </a:solidFill>
              </a:rPr>
              <a:t>techniques.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&gt;Developed python algorithms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&gt;Developed PHP web project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&gt;Released the project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7900"/>
            <a:ext cx="6535200" cy="240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Android paint app </a:t>
            </a:r>
            <a:r>
              <a:rPr lang="en"/>
              <a:t>project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2020</a:t>
            </a:r>
            <a:endParaRPr b="1"/>
          </a:p>
        </p:txBody>
      </p:sp>
      <p:cxnSp>
        <p:nvCxnSpPr>
          <p:cNvPr id="152" name="Google Shape;152;p20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0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54" name="Google Shape;154;p20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Android, Kotlin</a:t>
            </a:r>
            <a:endParaRPr sz="1100"/>
          </a:p>
        </p:txBody>
      </p:sp>
      <p:sp>
        <p:nvSpPr>
          <p:cNvPr id="155" name="Google Shape;155;p20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</a:t>
            </a:r>
            <a:r>
              <a:rPr b="1" lang="en" sz="1100"/>
              <a:t> </a:t>
            </a:r>
            <a:r>
              <a:rPr lang="en" sz="1100"/>
              <a:t>small but powerful paint app</a:t>
            </a:r>
            <a:endParaRPr sz="1100"/>
          </a:p>
        </p:txBody>
      </p:sp>
      <p:sp>
        <p:nvSpPr>
          <p:cNvPr id="156" name="Google Shape;156;p20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Software </a:t>
            </a:r>
            <a:r>
              <a:rPr lang="en" sz="1100"/>
              <a:t>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&gt;Research existing paint techniques,apps and features.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 a android paint app.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&gt;Provide customer support.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&gt;Release to play store.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&gt;Fix bugs and releases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7900"/>
            <a:ext cx="2666082" cy="473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882" y="4107900"/>
            <a:ext cx="2666082" cy="473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/>
          <p:nvPr/>
        </p:nvSpPr>
        <p:spPr>
          <a:xfrm>
            <a:off x="448050" y="336055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5"/>
              </a:rPr>
              <a:t>To view the app on the Play Store, click here.</a:t>
            </a:r>
            <a:endParaRPr sz="1100"/>
          </a:p>
        </p:txBody>
      </p:sp>
      <p:sp>
        <p:nvSpPr>
          <p:cNvPr id="160" name="Google Shape;160;p20"/>
          <p:cNvSpPr txBox="1"/>
          <p:nvPr/>
        </p:nvSpPr>
        <p:spPr>
          <a:xfrm>
            <a:off x="467850" y="366535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App Source code </a:t>
            </a:r>
            <a:r>
              <a:rPr b="1" lang="en" sz="1100"/>
              <a:t> : </a:t>
            </a:r>
            <a:r>
              <a:rPr b="1" lang="en" sz="1100" u="sng">
                <a:solidFill>
                  <a:schemeClr val="hlink"/>
                </a:solidFill>
                <a:hlinkClick r:id="rId6"/>
              </a:rPr>
              <a:t>To view the app on GitHub, click here.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/>
        </p:nvSpPr>
        <p:spPr>
          <a:xfrm>
            <a:off x="371850" y="262200"/>
            <a:ext cx="4142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Name : </a:t>
            </a:r>
            <a:r>
              <a:rPr lang="en"/>
              <a:t>Prank Sound App</a:t>
            </a:r>
            <a:endParaRPr/>
          </a:p>
        </p:txBody>
      </p:sp>
      <p:sp>
        <p:nvSpPr>
          <p:cNvPr id="166" name="Google Shape;166;p21"/>
          <p:cNvSpPr txBox="1"/>
          <p:nvPr/>
        </p:nvSpPr>
        <p:spPr>
          <a:xfrm>
            <a:off x="6006650" y="285600"/>
            <a:ext cx="664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2020</a:t>
            </a:r>
            <a:endParaRPr b="1"/>
          </a:p>
        </p:txBody>
      </p:sp>
      <p:cxnSp>
        <p:nvCxnSpPr>
          <p:cNvPr id="167" name="Google Shape;167;p21"/>
          <p:cNvCxnSpPr/>
          <p:nvPr/>
        </p:nvCxnSpPr>
        <p:spPr>
          <a:xfrm>
            <a:off x="448050" y="711800"/>
            <a:ext cx="6135900" cy="11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1"/>
          <p:cNvSpPr txBox="1"/>
          <p:nvPr/>
        </p:nvSpPr>
        <p:spPr>
          <a:xfrm>
            <a:off x="371850" y="752100"/>
            <a:ext cx="15480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Used Technologies :</a:t>
            </a:r>
            <a:endParaRPr b="1" sz="1100"/>
          </a:p>
        </p:txBody>
      </p:sp>
      <p:sp>
        <p:nvSpPr>
          <p:cNvPr id="169" name="Google Shape;169;p21"/>
          <p:cNvSpPr txBox="1"/>
          <p:nvPr/>
        </p:nvSpPr>
        <p:spPr>
          <a:xfrm>
            <a:off x="1832475" y="751600"/>
            <a:ext cx="4751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Android, Kotlin</a:t>
            </a:r>
            <a:endParaRPr sz="1100"/>
          </a:p>
        </p:txBody>
      </p:sp>
      <p:sp>
        <p:nvSpPr>
          <p:cNvPr id="170" name="Google Shape;170;p21"/>
          <p:cNvSpPr txBox="1"/>
          <p:nvPr/>
        </p:nvSpPr>
        <p:spPr>
          <a:xfrm>
            <a:off x="371850" y="105690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Description  : </a:t>
            </a:r>
            <a:r>
              <a:rPr lang="en" sz="1100"/>
              <a:t>A</a:t>
            </a:r>
            <a:r>
              <a:rPr lang="en" sz="1100"/>
              <a:t>n application for playing funny sounds </a:t>
            </a:r>
            <a:endParaRPr sz="1100"/>
          </a:p>
        </p:txBody>
      </p:sp>
      <p:sp>
        <p:nvSpPr>
          <p:cNvPr id="171" name="Google Shape;171;p21"/>
          <p:cNvSpPr txBox="1"/>
          <p:nvPr/>
        </p:nvSpPr>
        <p:spPr>
          <a:xfrm>
            <a:off x="371850" y="1422300"/>
            <a:ext cx="5856300" cy="25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Role: </a:t>
            </a:r>
            <a:r>
              <a:rPr lang="en" sz="1100"/>
              <a:t>Software Developer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Responsibilities: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&gt;Research existing paint techniques,apps and features.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&gt;Develop android app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2" name="Google Shape;172;p21"/>
          <p:cNvSpPr txBox="1"/>
          <p:nvPr/>
        </p:nvSpPr>
        <p:spPr>
          <a:xfrm>
            <a:off x="448050" y="3360550"/>
            <a:ext cx="5856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Demo : </a:t>
            </a:r>
            <a:r>
              <a:rPr b="1" lang="en" sz="1100" u="sng">
                <a:solidFill>
                  <a:schemeClr val="hlink"/>
                </a:solidFill>
                <a:hlinkClick r:id="rId3"/>
              </a:rPr>
              <a:t>To view the app on the Play Store, click here.</a:t>
            </a:r>
            <a:endParaRPr sz="1100"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07900"/>
            <a:ext cx="2666082" cy="471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882" y="4107900"/>
            <a:ext cx="2677388" cy="47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